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59" r:id="rId7"/>
    <p:sldId id="260" r:id="rId8"/>
    <p:sldId id="267" r:id="rId9"/>
    <p:sldId id="261" r:id="rId10"/>
    <p:sldId id="262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6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471C"/>
    <a:srgbClr val="F250D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9CC45-3C43-4A3F-9E1F-AC50D62CEC14}" type="datetimeFigureOut">
              <a:rPr lang="en-US" smtClean="0"/>
              <a:pPr/>
              <a:t>9/24/2010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E61EA-9866-48D2-8677-040DDA81D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529870"/>
            <a:ext cx="2286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vert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378" y="1"/>
            <a:ext cx="362462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23622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9800" y="2362200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3041" y="5029200"/>
            <a:ext cx="283096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 l="18889" r="17407"/>
          <a:stretch>
            <a:fillRect/>
          </a:stretch>
        </p:blipFill>
        <p:spPr bwMode="auto">
          <a:xfrm>
            <a:off x="3810000" y="4518837"/>
            <a:ext cx="2514600" cy="233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0"/>
            <a:ext cx="23717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2575352"/>
            <a:ext cx="3505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blanc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/>
          <a:srcRect l="20800" r="13600"/>
          <a:stretch>
            <a:fillRect/>
          </a:stretch>
        </p:blipFill>
        <p:spPr bwMode="auto">
          <a:xfrm>
            <a:off x="3322320" y="2514600"/>
            <a:ext cx="2240280" cy="254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 cstate="print"/>
          <a:srcRect t="3448"/>
          <a:stretch>
            <a:fillRect/>
          </a:stretch>
        </p:blipFill>
        <p:spPr bwMode="auto">
          <a:xfrm flipH="1">
            <a:off x="3276599" y="4648200"/>
            <a:ext cx="23526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0"/>
            <a:ext cx="3581400" cy="263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2590800"/>
            <a:ext cx="35814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4673346"/>
            <a:ext cx="3581400" cy="218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13260" y="0"/>
            <a:ext cx="226838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2575352"/>
            <a:ext cx="3200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gris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bg1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0"/>
            <a:ext cx="22305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981200"/>
            <a:ext cx="23241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133600"/>
            <a:ext cx="207264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2185916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r="21455"/>
          <a:stretch>
            <a:fillRect/>
          </a:stretch>
        </p:blipFill>
        <p:spPr bwMode="auto">
          <a:xfrm>
            <a:off x="6096000" y="2057400"/>
            <a:ext cx="260118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676400"/>
            <a:ext cx="2133600" cy="264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 l="18889" r="17407"/>
          <a:stretch>
            <a:fillRect/>
          </a:stretch>
        </p:blipFill>
        <p:spPr bwMode="auto">
          <a:xfrm>
            <a:off x="3657600" y="2133600"/>
            <a:ext cx="2514600" cy="233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752600"/>
            <a:ext cx="226838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1336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62200"/>
            <a:ext cx="2676241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 l="18889" r="17407"/>
          <a:stretch>
            <a:fillRect/>
          </a:stretch>
        </p:blipFill>
        <p:spPr bwMode="auto">
          <a:xfrm>
            <a:off x="3276600" y="2133600"/>
            <a:ext cx="2514600" cy="233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0"/>
            <a:ext cx="22305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133600"/>
            <a:ext cx="207264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676400"/>
            <a:ext cx="2133600" cy="264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2185916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76400"/>
            <a:ext cx="2133600" cy="264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2133600"/>
            <a:ext cx="2676241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23241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76400"/>
            <a:ext cx="2133600" cy="264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1828800"/>
            <a:ext cx="226838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2860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14600"/>
            <a:ext cx="22305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2362200"/>
            <a:ext cx="207264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4347" r="14419" b="16273"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6200000">
            <a:off x="-975152" y="2651552"/>
            <a:ext cx="41295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rouge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1336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62200"/>
            <a:ext cx="2676241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09800"/>
            <a:ext cx="23241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r="21455"/>
          <a:stretch>
            <a:fillRect/>
          </a:stretch>
        </p:blipFill>
        <p:spPr bwMode="auto">
          <a:xfrm>
            <a:off x="6096000" y="2057400"/>
            <a:ext cx="260118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 l="18889" r="17407"/>
          <a:stretch>
            <a:fillRect/>
          </a:stretch>
        </p:blipFill>
        <p:spPr bwMode="auto">
          <a:xfrm>
            <a:off x="381000" y="1981200"/>
            <a:ext cx="2514600" cy="233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09800"/>
            <a:ext cx="22305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Kristen ITC" pitchFamily="66" charset="0"/>
              </a:rPr>
              <a:t>A			  B			C</a:t>
            </a:r>
            <a:endParaRPr lang="en-US" sz="8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43600" y="1066800"/>
            <a:ext cx="3200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gris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bg1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38800" y="0"/>
            <a:ext cx="3505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blanc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3600" y="2209800"/>
            <a:ext cx="3200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noir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4206448" y="4465588"/>
            <a:ext cx="32151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violet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0" y="3352800"/>
            <a:ext cx="2286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vert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-1279952" y="1279952"/>
            <a:ext cx="41295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rouge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419600"/>
            <a:ext cx="2514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bleu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2034748" y="1013252"/>
            <a:ext cx="35961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jaune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548848" y="1051352"/>
            <a:ext cx="36723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orange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5852130" y="4815870"/>
            <a:ext cx="2514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F250DB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rose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F250DB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288340"/>
            <a:ext cx="2590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rgbClr val="7247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brun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7247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-76200" y="2529870"/>
            <a:ext cx="2514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bleu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 rot="16200000">
            <a:off x="-655082" y="2613452"/>
            <a:ext cx="35961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jaune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 rot="16200000">
            <a:off x="-693182" y="2575352"/>
            <a:ext cx="36723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orange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-76200" y="2529870"/>
            <a:ext cx="2514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F250DB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rose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F250DB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1" y="1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 rot="16200000">
            <a:off x="-693182" y="2575352"/>
            <a:ext cx="36723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violet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-152400" y="2575352"/>
            <a:ext cx="2590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err="1" smtClean="0">
                <a:ln w="18415" cmpd="sng">
                  <a:noFill/>
                  <a:prstDash val="solid"/>
                </a:ln>
                <a:solidFill>
                  <a:srgbClr val="7247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brun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rgbClr val="7247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495800"/>
            <a:ext cx="3337076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0"/>
            <a:ext cx="290632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 b="27500"/>
          <a:stretch>
            <a:fillRect/>
          </a:stretch>
        </p:blipFill>
        <p:spPr bwMode="auto">
          <a:xfrm>
            <a:off x="6096000" y="2286000"/>
            <a:ext cx="304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2286001"/>
            <a:ext cx="2952749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/>
          <a:srcRect l="22958" t="20513"/>
          <a:stretch>
            <a:fillRect/>
          </a:stretch>
        </p:blipFill>
        <p:spPr bwMode="auto">
          <a:xfrm>
            <a:off x="6172200" y="4495800"/>
            <a:ext cx="2971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0" y="2575352"/>
            <a:ext cx="3200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18415" cmpd="sng">
                  <a:noFill/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noir</a:t>
            </a:r>
            <a:endParaRPr lang="en-US" sz="9600" b="0" cap="none" spc="0" dirty="0">
              <a:ln w="18415" cmpd="sng">
                <a:noFill/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32</Words>
  <Application>Microsoft Office PowerPoint</Application>
  <PresentationFormat>On-screen Show (4:3)</PresentationFormat>
  <Paragraphs>32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DBerndt</cp:lastModifiedBy>
  <cp:revision>9</cp:revision>
  <dcterms:created xsi:type="dcterms:W3CDTF">2010-09-23T22:43:11Z</dcterms:created>
  <dcterms:modified xsi:type="dcterms:W3CDTF">2010-09-24T10:51:58Z</dcterms:modified>
</cp:coreProperties>
</file>